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68"/>
    <a:srgbClr val="4B5DAA"/>
    <a:srgbClr val="621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390C9-957D-46A6-A765-82090B7B99A1}" v="1" dt="2024-10-31T09:23:28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/>
    <p:restoredTop sz="94719"/>
  </p:normalViewPr>
  <p:slideViewPr>
    <p:cSldViewPr snapToGrid="0" snapToObjects="1">
      <p:cViewPr varScale="1">
        <p:scale>
          <a:sx n="103" d="100"/>
          <a:sy n="103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749D877-A4BB-F440-8158-E7148AEF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660" y="1318106"/>
            <a:ext cx="11632557" cy="469932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13C9D-88E8-1B4C-A664-24D02B69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549D-6EC7-684A-907C-5B692B4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DE2E-5578-5948-8F65-38BE5912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BEA807E-FB3B-E84C-AB96-B5EE147D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05" y="30798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14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8405-A16B-3A48-B956-1B9C3081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2C12F-D430-864A-9ECF-384773898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2D21-A9BA-5F4C-B9DD-4D453D91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7458-7F0A-E944-9571-E3528E86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6F63-ED3B-0A40-BF7B-02B0AD85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67533-4FA4-044A-9DD3-D9981B8BE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85195"/>
            <a:ext cx="1321925" cy="56252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7DD6-E2D0-6443-A19C-E45A3F1A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344" y="185195"/>
            <a:ext cx="8364156" cy="562529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6FD6C-61F4-EA41-81BD-16E328A5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42E12-720D-C04D-A35C-CEC975D8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880CF-8C59-2646-8A57-EB2E9949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A74B-6E4B-DE4F-96A8-95727422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07D8-EC09-FA4C-9B9C-3746EF63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A07E0-3C45-1740-8538-555D1F1E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B5025-8193-244D-8E7A-BDF8F552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A794-399E-364C-A838-F7486B7A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88CA-E8D9-324B-8066-4A89BE7B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1" y="1223601"/>
            <a:ext cx="117266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A1B9-9399-8C48-9F80-FD76FAB9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41" y="4103326"/>
            <a:ext cx="117266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3189F-21DB-5C46-B37C-8EC1169B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7D68A-8742-4648-A13A-1F7CADAB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9F26D-2516-D941-8E0D-85992579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DC84-1E9F-1D48-BE2F-98D08AA6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79F1-3D75-C146-BDBC-7019B1F2A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516" y="1140086"/>
            <a:ext cx="5707284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66AF5-F31C-8247-811A-4A0261624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40086"/>
            <a:ext cx="5796023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6F856-315B-9142-94BE-DFC5E6D3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70D31-99FD-1240-A62F-9F50B0DF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A9B22-8462-5349-AA2E-F74A5CD7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1CD16-4D9E-6044-9020-3047F61F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516" y="1127386"/>
            <a:ext cx="571789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BCBA7-00F5-CD41-94C1-161D1943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516" y="1951297"/>
            <a:ext cx="5717894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DBD18-63DA-A141-A500-8C1AF1E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7475" y="1127386"/>
            <a:ext cx="5807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1647E-C287-4142-9099-A70831082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7475" y="1951297"/>
            <a:ext cx="5807597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6EF50-AB2B-E442-B87F-6FEEFB2C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4A048-CEAD-9747-B665-34813200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00FA2-7D74-C446-AE23-CC08E1A0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413833C-BF63-3545-80B5-8DD0D805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6" y="19677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2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8BB4-1F89-224B-82C6-E702B96B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7F25C-0E4F-3C42-AAB8-7FAA5125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DBD4-C019-644B-BD0C-0F501724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74C7E-04E8-9948-934C-19CDFD61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B40EA-C8D7-E64A-8B12-CD5F01AF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21DAD-3E0F-9748-B690-A4404E4C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112CD-B150-B442-A794-0C472E67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C604-231E-764C-BC50-8438C205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3" y="1873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38F4-8021-1E40-A048-D32CD4DB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761" y="1787523"/>
            <a:ext cx="7549587" cy="4073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9BE87-5DCD-0043-97BD-EB0F4517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3" y="1787524"/>
            <a:ext cx="3932237" cy="4073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DA9E-B230-1B45-AB85-E9CCFE88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1A200-5D77-E742-9A15-809CD5F7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BD434-E58F-4A4E-A9A0-165232A4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897A-5B03-EB47-80C4-AD98F2CA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4" y="318304"/>
            <a:ext cx="30030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F86D6-5358-BD4E-B2B7-BD93E78E0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15810" y="318304"/>
            <a:ext cx="654259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11C8D-BCD0-8B40-BF2D-82E338BD7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4" y="1918504"/>
            <a:ext cx="30030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B222-CF48-ED42-B30E-3857A8A8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4A0AB-771C-994D-993E-3CCFF86A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CE6A-0164-3F48-AE43-B41A4D06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BC70B-F4C0-8240-B7C3-44FA3E88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6" y="320338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5517-EC18-B346-A47D-296257CE7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089" y="1356740"/>
            <a:ext cx="11574684" cy="474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7F085-C4AC-624D-96A4-0BDB5F088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02420" y="6356350"/>
            <a:ext cx="115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490-F175-E649-8282-D7DA5716EC8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7275-92B2-484E-A653-2D2520EB2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9808" y="6356350"/>
            <a:ext cx="6308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4EA8-50C4-4741-87EF-2482A78A2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6354" y="6356350"/>
            <a:ext cx="636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213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2136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76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038234"/>
              </p:ext>
            </p:extLst>
          </p:nvPr>
        </p:nvGraphicFramePr>
        <p:xfrm>
          <a:off x="275446" y="1553894"/>
          <a:ext cx="2942664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70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2451194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21354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21354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F38E7CD-567E-6FC6-26BD-F7270F9F9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5" y="176828"/>
            <a:ext cx="9754844" cy="12058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B47BCF-F3F9-BB1A-4650-BD97D20D7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96419"/>
              </p:ext>
            </p:extLst>
          </p:nvPr>
        </p:nvGraphicFramePr>
        <p:xfrm>
          <a:off x="275446" y="2625110"/>
          <a:ext cx="11353800" cy="242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110372569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24239353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2683742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36363056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86925256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44424477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8661444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72814144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212714752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Company/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Honoraria/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Expense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Consulting/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Advisory Board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Funded Research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Royalties/Patent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Stock options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Ownership/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Equity Position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Employee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Other (Please specify)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4372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Example: Company XYZ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15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4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30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80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6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6343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41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64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058439FECE7A740B02A93345A8198E1" ma:contentTypeVersion="13" ma:contentTypeDescription="" ma:contentTypeScope="" ma:versionID="8e1a790885fd40f519fcc4669d1336e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7722319a-8d0c-4b30-946a-32b4a883645e" targetNamespace="http://schemas.microsoft.com/office/2006/metadata/properties" ma:root="true" ma:fieldsID="c0422fd6f452b4522839f6000039e4a8" ns1:_="" ns2:_="" ns3:_="">
    <xsd:import namespace="http://schemas.microsoft.com/sharepoint/v3"/>
    <xsd:import namespace="eb3f7de7-c935-4ca6-a12c-1f73773710ec"/>
    <xsd:import namespace="7722319a-8d0c-4b30-946a-32b4a883645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2319a-8d0c-4b30-946a-32b4a8836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7722319a-8d0c-4b30-946a-32b4a883645e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C6DE35-B043-4072-959A-898239028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7722319a-8d0c-4b30-946a-32b4a8836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00D373-DE93-4139-A818-109CBBE05B03}">
  <ds:schemaRefs>
    <ds:schemaRef ds:uri="eb3f7de7-c935-4ca6-a12c-1f73773710ec"/>
    <ds:schemaRef ds:uri="http://schemas.microsoft.com/office/2006/metadata/properties"/>
    <ds:schemaRef ds:uri="http://schemas.microsoft.com/office/infopath/2007/PartnerControls"/>
    <ds:schemaRef ds:uri="http://purl.org/dc/dcmitype/"/>
    <ds:schemaRef ds:uri="7722319a-8d0c-4b30-946a-32b4a883645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E07832D-F7B4-46A3-90E4-EF16F3F359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115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Aviva Kovo</cp:lastModifiedBy>
  <cp:revision>16</cp:revision>
  <dcterms:created xsi:type="dcterms:W3CDTF">2018-09-26T06:55:20Z</dcterms:created>
  <dcterms:modified xsi:type="dcterms:W3CDTF">2024-10-31T13:49:24Z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0x01010037EA2DD516505C4D92B92F8677CFB68500B058439FECE7A740B02A93345A8198E1</vt:lpwstr>
  </property>
  <property fmtid="{D5CDD505-2E9C-101B-9397-08002B2CF9AE}" pid="3" name="MediaServiceImageTags">
    <vt:lpwstr/>
  </property>
</Properties>
</file>