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168"/>
    <a:srgbClr val="4B5DAA"/>
    <a:srgbClr val="621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0390C9-957D-46A6-A765-82090B7B99A1}" v="1" dt="2024-10-31T09:23:28.6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/>
    <p:restoredTop sz="94719"/>
  </p:normalViewPr>
  <p:slideViewPr>
    <p:cSldViewPr snapToGrid="0" snapToObjects="1">
      <p:cViewPr varScale="1">
        <p:scale>
          <a:sx n="103" d="100"/>
          <a:sy n="103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749D877-A4BB-F440-8158-E7148AEFD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3660" y="1318106"/>
            <a:ext cx="11632557" cy="469932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13C9D-88E8-1B4C-A664-24D02B69E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9549D-6EC7-684A-907C-5B692B41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DDE2E-5578-5948-8F65-38BE59124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BEA807E-FB3B-E84C-AB96-B5EE147D3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05" y="307980"/>
            <a:ext cx="9769033" cy="763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1434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98405-A16B-3A48-B956-1B9C30812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02C12F-D430-864A-9ECF-384773898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C2D21-A9BA-5F4C-B9DD-4D453D915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77458-7F0A-E944-9571-E3528E86C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A6F63-ED3B-0A40-BF7B-02B0AD850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624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F67533-4FA4-044A-9DD3-D9981B8BE8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85195"/>
            <a:ext cx="1321925" cy="562529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AE7DD6-E2D0-6443-A19C-E45A3F1A8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8344" y="185195"/>
            <a:ext cx="8364156" cy="5625296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6FD6C-61F4-EA41-81BD-16E328A5E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42E12-720D-C04D-A35C-CEC975D89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880CF-8C59-2646-8A57-EB2E99499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58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8A74B-6E4B-DE4F-96A8-957274222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307D8-EC09-FA4C-9B9C-3746EF63F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A07E0-3C45-1740-8538-555D1F1E1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B5025-8193-244D-8E7A-BDF8F552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5A794-399E-364C-A838-F7486B7A1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4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C88CA-E8D9-324B-8066-4A89BE7B1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541" y="1223601"/>
            <a:ext cx="1172668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56A1B9-9399-8C48-9F80-FD76FAB95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1541" y="4103326"/>
            <a:ext cx="1172668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3189F-21DB-5C46-B37C-8EC1169BF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7D68A-8742-4648-A13A-1F7CADABC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9F26D-2516-D941-8E0D-85992579E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51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CDC84-1E9F-1D48-BE2F-98D08AA6A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B79F1-3D75-C146-BDBC-7019B1F2A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2516" y="1140086"/>
            <a:ext cx="5707284" cy="47282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466AF5-F31C-8247-811A-4A0261624C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140086"/>
            <a:ext cx="5796023" cy="47282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6F856-315B-9142-94BE-DFC5E6D3D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070D31-99FD-1240-A62F-9F50B0DFC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EA9B22-8462-5349-AA2E-F74A5CD71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2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1CD16-4D9E-6044-9020-3047F61FB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2516" y="1127386"/>
            <a:ext cx="571789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BBCBA7-00F5-CD41-94C1-161D19431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2516" y="1951297"/>
            <a:ext cx="5717894" cy="38823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8DBD18-63DA-A141-A500-8C1AF1ED99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37475" y="1127386"/>
            <a:ext cx="580759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E1647E-C287-4142-9099-A708310829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37475" y="1951297"/>
            <a:ext cx="5807597" cy="38823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16EF50-AB2B-E442-B87F-6FEEFB2CC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04A048-CEAD-9747-B665-34813200C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B00FA2-7D74-C446-AE23-CC08E1A00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2413833C-BF63-3545-80B5-8DD0D805C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516" y="196770"/>
            <a:ext cx="9769033" cy="763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39029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E8BB4-1F89-224B-82C6-E702B96B3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47F25C-0E4F-3C42-AAB8-7FAA51254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C0DBD4-C019-644B-BD0C-0F5017245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274C7E-04E8-9948-934C-19CDFD616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11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1B40EA-C8D7-E64A-8B12-CD5F01AF4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121DAD-3E0F-9748-B690-A4404E4CA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6112CD-B150-B442-A794-0C472E679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0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9C604-231E-764C-BC50-8438C2059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053" y="18732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238F4-8021-1E40-A048-D32CD4DBC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761" y="1787523"/>
            <a:ext cx="7549587" cy="40735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89BE87-5DCD-0043-97BD-EB0F451789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1053" y="1787524"/>
            <a:ext cx="3932237" cy="4073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4DA9E-B230-1B45-AB85-E9CCFE880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E1A200-5D77-E742-9A15-809CD5F7C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BBD434-E58F-4A4E-A9A0-165232A4C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897A-5B03-EB47-80C4-AD98F2CAA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054" y="318304"/>
            <a:ext cx="300300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F86D6-5358-BD4E-B2B7-BD93E78E04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515810" y="318304"/>
            <a:ext cx="6542590" cy="54117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B11C8D-BCD0-8B40-BF2D-82E338BD7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1054" y="1918504"/>
            <a:ext cx="300300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2B222-CF48-ED42-B30E-3857A8A80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14A0AB-771C-994D-993E-3CCFF86A8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8CE6A-0164-3F48-AE43-B41A4D063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1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5BC70B-F4C0-8240-B7C3-44FA3E882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446" y="320338"/>
            <a:ext cx="9769033" cy="763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BD5517-EC18-B346-A47D-296257CE7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3089" y="1356740"/>
            <a:ext cx="11574684" cy="474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7F085-C4AC-624D-96A4-0BDB5F0885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02420" y="6356350"/>
            <a:ext cx="1157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3A490-F175-E649-8282-D7DA5716EC89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57275-92B2-484E-A653-2D2520EB2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79808" y="6356350"/>
            <a:ext cx="63082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D4EA8-50C4-4741-87EF-2482A78A2D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96354" y="6356350"/>
            <a:ext cx="636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7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6213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62136D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2136D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2136D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2136D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2136D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5765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9E1D6F1-39FB-2176-7863-F89C88A99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038234"/>
              </p:ext>
            </p:extLst>
          </p:nvPr>
        </p:nvGraphicFramePr>
        <p:xfrm>
          <a:off x="275446" y="1553894"/>
          <a:ext cx="2942664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470">
                  <a:extLst>
                    <a:ext uri="{9D8B030D-6E8A-4147-A177-3AD203B41FA5}">
                      <a16:colId xmlns:a16="http://schemas.microsoft.com/office/drawing/2014/main" val="3709911776"/>
                    </a:ext>
                  </a:extLst>
                </a:gridCol>
                <a:gridCol w="2451194">
                  <a:extLst>
                    <a:ext uri="{9D8B030D-6E8A-4147-A177-3AD203B41FA5}">
                      <a16:colId xmlns:a16="http://schemas.microsoft.com/office/drawing/2014/main" val="3927398841"/>
                    </a:ext>
                  </a:extLst>
                </a:gridCol>
              </a:tblGrid>
              <a:tr h="21354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No, Nothing to disclose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134189"/>
                  </a:ext>
                </a:extLst>
              </a:tr>
              <a:tr h="21354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Yes, please specify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997833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BF38E7CD-567E-6FC6-26BD-F7270F9F95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25" y="176828"/>
            <a:ext cx="9754844" cy="12058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B47BCF-F3F9-BB1A-4650-BD97D20D7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796419"/>
              </p:ext>
            </p:extLst>
          </p:nvPr>
        </p:nvGraphicFramePr>
        <p:xfrm>
          <a:off x="275446" y="2625110"/>
          <a:ext cx="11353800" cy="2428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4600">
                  <a:extLst>
                    <a:ext uri="{9D8B030D-6E8A-4147-A177-3AD203B41FA5}">
                      <a16:colId xmlns:a16="http://schemas.microsoft.com/office/drawing/2014/main" val="1103725690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4242393533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726837421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136363056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869252561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444244778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386614442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372814144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3212714752"/>
                    </a:ext>
                  </a:extLst>
                </a:gridCol>
              </a:tblGrid>
              <a:tr h="714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Company/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Name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Honoraria/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Expense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Consulting/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Advisory Board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Funded Research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Royalties/Patent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Stock options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Ownership/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Equity Position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Employee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Other (Please specify)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14372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Example: Company XYZ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04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3150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8144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1308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808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560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6343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41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643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B058439FECE7A740B02A93345A8198E1" ma:contentTypeVersion="13" ma:contentTypeDescription="" ma:contentTypeScope="" ma:versionID="8e1a790885fd40f519fcc4669d1336e1">
  <xsd:schema xmlns:xsd="http://www.w3.org/2001/XMLSchema" xmlns:xs="http://www.w3.org/2001/XMLSchema" xmlns:p="http://schemas.microsoft.com/office/2006/metadata/properties" xmlns:ns1="http://schemas.microsoft.com/sharepoint/v3" xmlns:ns2="eb3f7de7-c935-4ca6-a12c-1f73773710ec" xmlns:ns3="7722319a-8d0c-4b30-946a-32b4a883645e" targetNamespace="http://schemas.microsoft.com/office/2006/metadata/properties" ma:root="true" ma:fieldsID="c0422fd6f452b4522839f6000039e4a8" ns1:_="" ns2:_="" ns3:_="">
    <xsd:import namespace="http://schemas.microsoft.com/sharepoint/v3"/>
    <xsd:import namespace="eb3f7de7-c935-4ca6-a12c-1f73773710ec"/>
    <xsd:import namespace="7722319a-8d0c-4b30-946a-32b4a883645e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1:_ip_UnifiedCompliancePolicyProperties" minOccurs="0"/>
                <xsd:element ref="ns1:_ip_UnifiedCompliancePolicyUIAction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22319a-8d0c-4b30-946a-32b4a88364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eb3f7de7-c935-4ca6-a12c-1f73773710ec" xsi:nil="true"/>
    <_ip_UnifiedCompliancePolicyProperties xmlns="http://schemas.microsoft.com/sharepoint/v3" xsi:nil="true"/>
    <lcf76f155ced4ddcb4097134ff3c332f xmlns="7722319a-8d0c-4b30-946a-32b4a883645e">
      <Terms xmlns="http://schemas.microsoft.com/office/infopath/2007/PartnerControls"/>
    </lcf76f155ced4ddcb4097134ff3c332f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C6DE35-B043-4072-959A-898239028A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b3f7de7-c935-4ca6-a12c-1f73773710ec"/>
    <ds:schemaRef ds:uri="7722319a-8d0c-4b30-946a-32b4a88364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00D373-DE93-4139-A818-109CBBE05B03}">
  <ds:schemaRefs>
    <ds:schemaRef ds:uri="eb3f7de7-c935-4ca6-a12c-1f73773710ec"/>
    <ds:schemaRef ds:uri="http://schemas.microsoft.com/office/2006/metadata/properties"/>
    <ds:schemaRef ds:uri="http://schemas.microsoft.com/office/infopath/2007/PartnerControls"/>
    <ds:schemaRef ds:uri="http://purl.org/dc/dcmitype/"/>
    <ds:schemaRef ds:uri="7722319a-8d0c-4b30-946a-32b4a883645e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www.w3.org/XML/1998/namespace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E07832D-F7B4-46A3-90E4-EF16F3F359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115</Words>
  <Application>Microsoft Office PowerPoint</Application>
  <PresentationFormat>Widescreen</PresentationFormat>
  <Paragraphs>83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Schroeder</dc:creator>
  <cp:lastModifiedBy>Aviva Kovo</cp:lastModifiedBy>
  <cp:revision>16</cp:revision>
  <dcterms:created xsi:type="dcterms:W3CDTF">2018-09-26T06:55:20Z</dcterms:created>
  <dcterms:modified xsi:type="dcterms:W3CDTF">2024-10-31T13:49:24Z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0x01010037EA2DD516505C4D92B92F8677CFB68500B058439FECE7A740B02A93345A8198E1</vt:lpwstr>
  </property>
  <property fmtid="{D5CDD505-2E9C-101B-9397-08002B2CF9AE}" pid="3" name="MediaServiceImageTags">
    <vt:lpwstr/>
  </property>
</Properties>
</file>