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va Kovo" userId="0b880a88-e5f0-495b-b396-801a9ab776eb" providerId="ADAL" clId="{3C4FAFC6-0FAA-4A64-A36F-FA4AC97FBA05}"/>
    <pc:docChg chg="custSel modSld">
      <pc:chgData name="Aviva Kovo" userId="0b880a88-e5f0-495b-b396-801a9ab776eb" providerId="ADAL" clId="{3C4FAFC6-0FAA-4A64-A36F-FA4AC97FBA05}" dt="2023-09-12T09:01:06.772" v="2" actId="478"/>
      <pc:docMkLst>
        <pc:docMk/>
      </pc:docMkLst>
      <pc:sldChg chg="modSp mod">
        <pc:chgData name="Aviva Kovo" userId="0b880a88-e5f0-495b-b396-801a9ab776eb" providerId="ADAL" clId="{3C4FAFC6-0FAA-4A64-A36F-FA4AC97FBA05}" dt="2023-09-12T09:01:03.045" v="1" actId="27636"/>
        <pc:sldMkLst>
          <pc:docMk/>
          <pc:sldMk cId="2442738699" sldId="261"/>
        </pc:sldMkLst>
        <pc:spChg chg="mod">
          <ac:chgData name="Aviva Kovo" userId="0b880a88-e5f0-495b-b396-801a9ab776eb" providerId="ADAL" clId="{3C4FAFC6-0FAA-4A64-A36F-FA4AC97FBA05}" dt="2023-09-12T09:01:03.045" v="1" actId="27636"/>
          <ac:spMkLst>
            <pc:docMk/>
            <pc:sldMk cId="2442738699" sldId="261"/>
            <ac:spMk id="3" creationId="{2E7145A4-B4BF-6D14-8D42-1186B86A0595}"/>
          </ac:spMkLst>
        </pc:spChg>
      </pc:sldChg>
      <pc:sldChg chg="delSp mod">
        <pc:chgData name="Aviva Kovo" userId="0b880a88-e5f0-495b-b396-801a9ab776eb" providerId="ADAL" clId="{3C4FAFC6-0FAA-4A64-A36F-FA4AC97FBA05}" dt="2023-09-12T09:01:06.772" v="2" actId="478"/>
        <pc:sldMkLst>
          <pc:docMk/>
          <pc:sldMk cId="2804330984" sldId="262"/>
        </pc:sldMkLst>
        <pc:spChg chg="del">
          <ac:chgData name="Aviva Kovo" userId="0b880a88-e5f0-495b-b396-801a9ab776eb" providerId="ADAL" clId="{3C4FAFC6-0FAA-4A64-A36F-FA4AC97FBA05}" dt="2023-09-12T09:01:06.772" v="2" actId="478"/>
          <ac:spMkLst>
            <pc:docMk/>
            <pc:sldMk cId="2804330984" sldId="262"/>
            <ac:spMk id="4" creationId="{FC6FA02A-34DB-63F1-1B5E-00B71F5BB4B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A2C30-288D-484A-9AF4-347E672D282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7FD7E5-078B-40B4-9BC8-25E028C668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Runs</a:t>
          </a:r>
        </a:p>
      </dgm:t>
    </dgm:pt>
    <dgm:pt modelId="{7AB4B071-8A3D-4059-8CF2-EF15CDD53D8B}" type="parTrans" cxnId="{679C5FC2-618D-48AD-B052-8828B4970AA7}">
      <dgm:prSet/>
      <dgm:spPr/>
      <dgm:t>
        <a:bodyPr/>
        <a:lstStyle/>
        <a:p>
          <a:endParaRPr lang="en-US"/>
        </a:p>
      </dgm:t>
    </dgm:pt>
    <dgm:pt modelId="{96126840-11D6-4DD0-A7F2-1CE27FFB6340}" type="sibTrans" cxnId="{679C5FC2-618D-48AD-B052-8828B4970AA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3B1EC34-E955-44C7-92AA-392ABF58CC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Quizzes</a:t>
          </a:r>
        </a:p>
      </dgm:t>
    </dgm:pt>
    <dgm:pt modelId="{6579C1F0-1BBC-4E65-8831-3F398E7504DB}" type="parTrans" cxnId="{EF1F096D-579A-438F-9D27-81896805AACE}">
      <dgm:prSet/>
      <dgm:spPr/>
      <dgm:t>
        <a:bodyPr/>
        <a:lstStyle/>
        <a:p>
          <a:endParaRPr lang="en-US"/>
        </a:p>
      </dgm:t>
    </dgm:pt>
    <dgm:pt modelId="{4A8AF03D-DFE6-4594-98B6-CFA48618DD56}" type="sibTrans" cxnId="{EF1F096D-579A-438F-9D27-81896805AA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2C8F647-8539-4AE7-B2BA-F0CBCBABD5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Legacy</a:t>
          </a:r>
        </a:p>
      </dgm:t>
    </dgm:pt>
    <dgm:pt modelId="{26B25259-2CF3-4D85-BBA1-CD3DA86D6A03}" type="parTrans" cxnId="{C6DE4FB7-5C26-4CA0-BDA6-0036ACCA7E49}">
      <dgm:prSet/>
      <dgm:spPr/>
      <dgm:t>
        <a:bodyPr/>
        <a:lstStyle/>
        <a:p>
          <a:endParaRPr lang="en-US"/>
        </a:p>
      </dgm:t>
    </dgm:pt>
    <dgm:pt modelId="{2B0FB3DD-9648-4579-84A3-F6AEA9BB25B8}" type="sibTrans" cxnId="{C6DE4FB7-5C26-4CA0-BDA6-0036ACCA7E4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A434659-86C5-4651-A42C-E79E4E1348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Skills workshops / sessions</a:t>
          </a:r>
        </a:p>
      </dgm:t>
    </dgm:pt>
    <dgm:pt modelId="{89D18078-244E-43F7-8A65-B54E24664B59}" type="parTrans" cxnId="{8F95348F-C7F3-48D4-A119-543E3F1F3676}">
      <dgm:prSet/>
      <dgm:spPr/>
      <dgm:t>
        <a:bodyPr/>
        <a:lstStyle/>
        <a:p>
          <a:endParaRPr lang="en-US"/>
        </a:p>
      </dgm:t>
    </dgm:pt>
    <dgm:pt modelId="{B580F4C2-1BE3-4EB1-91F1-BC055E8FCD56}" type="sibTrans" cxnId="{8F95348F-C7F3-48D4-A119-543E3F1F3676}">
      <dgm:prSet/>
      <dgm:spPr/>
      <dgm:t>
        <a:bodyPr/>
        <a:lstStyle/>
        <a:p>
          <a:endParaRPr lang="en-US"/>
        </a:p>
      </dgm:t>
    </dgm:pt>
    <dgm:pt modelId="{EEE509DF-E91C-4753-938E-B77246CBF4D8}" type="pres">
      <dgm:prSet presAssocID="{78CA2C30-288D-484A-9AF4-347E672D2821}" presName="root" presStyleCnt="0">
        <dgm:presLayoutVars>
          <dgm:dir/>
          <dgm:resizeHandles val="exact"/>
        </dgm:presLayoutVars>
      </dgm:prSet>
      <dgm:spPr/>
    </dgm:pt>
    <dgm:pt modelId="{48BC4805-789F-43CF-8825-158BDD56D213}" type="pres">
      <dgm:prSet presAssocID="{78CA2C30-288D-484A-9AF4-347E672D2821}" presName="container" presStyleCnt="0">
        <dgm:presLayoutVars>
          <dgm:dir/>
          <dgm:resizeHandles val="exact"/>
        </dgm:presLayoutVars>
      </dgm:prSet>
      <dgm:spPr/>
    </dgm:pt>
    <dgm:pt modelId="{7D132CBC-FC9C-48E9-975F-5A18B306FE7F}" type="pres">
      <dgm:prSet presAssocID="{C77FD7E5-078B-40B4-9BC8-25E028C66811}" presName="compNode" presStyleCnt="0"/>
      <dgm:spPr/>
    </dgm:pt>
    <dgm:pt modelId="{92557029-CEFD-458F-A4EB-C0DA9F6E1910}" type="pres">
      <dgm:prSet presAssocID="{C77FD7E5-078B-40B4-9BC8-25E028C66811}" presName="iconBgRect" presStyleLbl="bgShp" presStyleIdx="0" presStyleCnt="4"/>
      <dgm:spPr/>
    </dgm:pt>
    <dgm:pt modelId="{6AB10952-BFFA-4DB0-A217-7BA82C976B92}" type="pres">
      <dgm:prSet presAssocID="{C77FD7E5-078B-40B4-9BC8-25E028C6681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40CE7770-16C7-4A5E-8FF7-AF1125B891C9}" type="pres">
      <dgm:prSet presAssocID="{C77FD7E5-078B-40B4-9BC8-25E028C66811}" presName="spaceRect" presStyleCnt="0"/>
      <dgm:spPr/>
    </dgm:pt>
    <dgm:pt modelId="{11D51FD9-3EF2-4D1D-ACFF-FD1D0C8E01B1}" type="pres">
      <dgm:prSet presAssocID="{C77FD7E5-078B-40B4-9BC8-25E028C66811}" presName="textRect" presStyleLbl="revTx" presStyleIdx="0" presStyleCnt="4">
        <dgm:presLayoutVars>
          <dgm:chMax val="1"/>
          <dgm:chPref val="1"/>
        </dgm:presLayoutVars>
      </dgm:prSet>
      <dgm:spPr/>
    </dgm:pt>
    <dgm:pt modelId="{D16F210A-2D80-419D-B21C-E4BF8A96597B}" type="pres">
      <dgm:prSet presAssocID="{96126840-11D6-4DD0-A7F2-1CE27FFB6340}" presName="sibTrans" presStyleLbl="sibTrans2D1" presStyleIdx="0" presStyleCnt="0"/>
      <dgm:spPr/>
    </dgm:pt>
    <dgm:pt modelId="{840E4B13-8DB2-4A66-B542-4F1592C3773D}" type="pres">
      <dgm:prSet presAssocID="{43B1EC34-E955-44C7-92AA-392ABF58CC77}" presName="compNode" presStyleCnt="0"/>
      <dgm:spPr/>
    </dgm:pt>
    <dgm:pt modelId="{55876D14-2313-4D81-8843-C981BE2E6FEE}" type="pres">
      <dgm:prSet presAssocID="{43B1EC34-E955-44C7-92AA-392ABF58CC77}" presName="iconBgRect" presStyleLbl="bgShp" presStyleIdx="1" presStyleCnt="4"/>
      <dgm:spPr/>
    </dgm:pt>
    <dgm:pt modelId="{12364B9F-938B-41EE-966D-360992084D7D}" type="pres">
      <dgm:prSet presAssocID="{43B1EC34-E955-44C7-92AA-392ABF58CC7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DED387C-1DF2-4A74-904C-2917DFB9036F}" type="pres">
      <dgm:prSet presAssocID="{43B1EC34-E955-44C7-92AA-392ABF58CC77}" presName="spaceRect" presStyleCnt="0"/>
      <dgm:spPr/>
    </dgm:pt>
    <dgm:pt modelId="{982D54ED-4DC6-4CF4-8A35-4304E1D62F68}" type="pres">
      <dgm:prSet presAssocID="{43B1EC34-E955-44C7-92AA-392ABF58CC77}" presName="textRect" presStyleLbl="revTx" presStyleIdx="1" presStyleCnt="4">
        <dgm:presLayoutVars>
          <dgm:chMax val="1"/>
          <dgm:chPref val="1"/>
        </dgm:presLayoutVars>
      </dgm:prSet>
      <dgm:spPr/>
    </dgm:pt>
    <dgm:pt modelId="{C294FF2B-D30E-43DF-B3A6-59F6F023B6F4}" type="pres">
      <dgm:prSet presAssocID="{4A8AF03D-DFE6-4594-98B6-CFA48618DD56}" presName="sibTrans" presStyleLbl="sibTrans2D1" presStyleIdx="0" presStyleCnt="0"/>
      <dgm:spPr/>
    </dgm:pt>
    <dgm:pt modelId="{024D3106-E912-4441-AE61-F2D0D79BE7B9}" type="pres">
      <dgm:prSet presAssocID="{92C8F647-8539-4AE7-B2BA-F0CBCBABD5E5}" presName="compNode" presStyleCnt="0"/>
      <dgm:spPr/>
    </dgm:pt>
    <dgm:pt modelId="{EB9327A0-0303-47BE-9849-74B660907D18}" type="pres">
      <dgm:prSet presAssocID="{92C8F647-8539-4AE7-B2BA-F0CBCBABD5E5}" presName="iconBgRect" presStyleLbl="bgShp" presStyleIdx="2" presStyleCnt="4"/>
      <dgm:spPr/>
    </dgm:pt>
    <dgm:pt modelId="{E07B484C-8BDA-4CA0-9AAD-9BB11094EB89}" type="pres">
      <dgm:prSet presAssocID="{92C8F647-8539-4AE7-B2BA-F0CBCBABD5E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C4BE67C1-8BB0-440F-850A-19A00E009689}" type="pres">
      <dgm:prSet presAssocID="{92C8F647-8539-4AE7-B2BA-F0CBCBABD5E5}" presName="spaceRect" presStyleCnt="0"/>
      <dgm:spPr/>
    </dgm:pt>
    <dgm:pt modelId="{89DEFDCE-B31B-4E5D-AF57-9BB6B0ED850C}" type="pres">
      <dgm:prSet presAssocID="{92C8F647-8539-4AE7-B2BA-F0CBCBABD5E5}" presName="textRect" presStyleLbl="revTx" presStyleIdx="2" presStyleCnt="4">
        <dgm:presLayoutVars>
          <dgm:chMax val="1"/>
          <dgm:chPref val="1"/>
        </dgm:presLayoutVars>
      </dgm:prSet>
      <dgm:spPr/>
    </dgm:pt>
    <dgm:pt modelId="{E2166EAE-A614-4558-98D0-8DD42E8471BB}" type="pres">
      <dgm:prSet presAssocID="{2B0FB3DD-9648-4579-84A3-F6AEA9BB25B8}" presName="sibTrans" presStyleLbl="sibTrans2D1" presStyleIdx="0" presStyleCnt="0"/>
      <dgm:spPr/>
    </dgm:pt>
    <dgm:pt modelId="{AD3A7810-647C-440B-8601-9277199B570E}" type="pres">
      <dgm:prSet presAssocID="{2A434659-86C5-4651-A42C-E79E4E134832}" presName="compNode" presStyleCnt="0"/>
      <dgm:spPr/>
    </dgm:pt>
    <dgm:pt modelId="{1C5FDB3B-1DA9-4D51-A389-0F824769B8DB}" type="pres">
      <dgm:prSet presAssocID="{2A434659-86C5-4651-A42C-E79E4E134832}" presName="iconBgRect" presStyleLbl="bgShp" presStyleIdx="3" presStyleCnt="4"/>
      <dgm:spPr/>
    </dgm:pt>
    <dgm:pt modelId="{0D10FFEF-0F0A-4ABE-BFFE-657649792DBE}" type="pres">
      <dgm:prSet presAssocID="{2A434659-86C5-4651-A42C-E79E4E13483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E9CA6DE-44FB-482F-AC8A-17C647561AFA}" type="pres">
      <dgm:prSet presAssocID="{2A434659-86C5-4651-A42C-E79E4E134832}" presName="spaceRect" presStyleCnt="0"/>
      <dgm:spPr/>
    </dgm:pt>
    <dgm:pt modelId="{7E906800-97DF-4959-B928-A3087B9825AB}" type="pres">
      <dgm:prSet presAssocID="{2A434659-86C5-4651-A42C-E79E4E134832}" presName="textRect" presStyleLbl="revTx" presStyleIdx="3" presStyleCnt="4" custScaleX="107872">
        <dgm:presLayoutVars>
          <dgm:chMax val="1"/>
          <dgm:chPref val="1"/>
        </dgm:presLayoutVars>
      </dgm:prSet>
      <dgm:spPr/>
    </dgm:pt>
  </dgm:ptLst>
  <dgm:cxnLst>
    <dgm:cxn modelId="{F243DA2E-F566-4B04-BABB-8AFF8245733A}" type="presOf" srcId="{78CA2C30-288D-484A-9AF4-347E672D2821}" destId="{EEE509DF-E91C-4753-938E-B77246CBF4D8}" srcOrd="0" destOrd="0" presId="urn:microsoft.com/office/officeart/2018/2/layout/IconCircleList"/>
    <dgm:cxn modelId="{EF1F096D-579A-438F-9D27-81896805AACE}" srcId="{78CA2C30-288D-484A-9AF4-347E672D2821}" destId="{43B1EC34-E955-44C7-92AA-392ABF58CC77}" srcOrd="1" destOrd="0" parTransId="{6579C1F0-1BBC-4E65-8831-3F398E7504DB}" sibTransId="{4A8AF03D-DFE6-4594-98B6-CFA48618DD56}"/>
    <dgm:cxn modelId="{A1476785-F2E8-4DA8-9A06-0C60FB9DDB18}" type="presOf" srcId="{2B0FB3DD-9648-4579-84A3-F6AEA9BB25B8}" destId="{E2166EAE-A614-4558-98D0-8DD42E8471BB}" srcOrd="0" destOrd="0" presId="urn:microsoft.com/office/officeart/2018/2/layout/IconCircleList"/>
    <dgm:cxn modelId="{EE4C5F87-D16B-4C0A-84CF-3D9734ABDBDE}" type="presOf" srcId="{4A8AF03D-DFE6-4594-98B6-CFA48618DD56}" destId="{C294FF2B-D30E-43DF-B3A6-59F6F023B6F4}" srcOrd="0" destOrd="0" presId="urn:microsoft.com/office/officeart/2018/2/layout/IconCircleList"/>
    <dgm:cxn modelId="{8F95348F-C7F3-48D4-A119-543E3F1F3676}" srcId="{78CA2C30-288D-484A-9AF4-347E672D2821}" destId="{2A434659-86C5-4651-A42C-E79E4E134832}" srcOrd="3" destOrd="0" parTransId="{89D18078-244E-43F7-8A65-B54E24664B59}" sibTransId="{B580F4C2-1BE3-4EB1-91F1-BC055E8FCD56}"/>
    <dgm:cxn modelId="{1C6E58AA-4535-4868-9DF5-20CDE1D6262A}" type="presOf" srcId="{C77FD7E5-078B-40B4-9BC8-25E028C66811}" destId="{11D51FD9-3EF2-4D1D-ACFF-FD1D0C8E01B1}" srcOrd="0" destOrd="0" presId="urn:microsoft.com/office/officeart/2018/2/layout/IconCircleList"/>
    <dgm:cxn modelId="{C6DE4FB7-5C26-4CA0-BDA6-0036ACCA7E49}" srcId="{78CA2C30-288D-484A-9AF4-347E672D2821}" destId="{92C8F647-8539-4AE7-B2BA-F0CBCBABD5E5}" srcOrd="2" destOrd="0" parTransId="{26B25259-2CF3-4D85-BBA1-CD3DA86D6A03}" sibTransId="{2B0FB3DD-9648-4579-84A3-F6AEA9BB25B8}"/>
    <dgm:cxn modelId="{31CC60C1-5E05-4B31-ABE5-3B10233244FB}" type="presOf" srcId="{92C8F647-8539-4AE7-B2BA-F0CBCBABD5E5}" destId="{89DEFDCE-B31B-4E5D-AF57-9BB6B0ED850C}" srcOrd="0" destOrd="0" presId="urn:microsoft.com/office/officeart/2018/2/layout/IconCircleList"/>
    <dgm:cxn modelId="{679C5FC2-618D-48AD-B052-8828B4970AA7}" srcId="{78CA2C30-288D-484A-9AF4-347E672D2821}" destId="{C77FD7E5-078B-40B4-9BC8-25E028C66811}" srcOrd="0" destOrd="0" parTransId="{7AB4B071-8A3D-4059-8CF2-EF15CDD53D8B}" sibTransId="{96126840-11D6-4DD0-A7F2-1CE27FFB6340}"/>
    <dgm:cxn modelId="{DF8DFECA-0D35-42E7-92FB-B69CDC4D1319}" type="presOf" srcId="{2A434659-86C5-4651-A42C-E79E4E134832}" destId="{7E906800-97DF-4959-B928-A3087B9825AB}" srcOrd="0" destOrd="0" presId="urn:microsoft.com/office/officeart/2018/2/layout/IconCircleList"/>
    <dgm:cxn modelId="{9B2F8CCD-A58C-4B33-BDE8-2EF48327803F}" type="presOf" srcId="{96126840-11D6-4DD0-A7F2-1CE27FFB6340}" destId="{D16F210A-2D80-419D-B21C-E4BF8A96597B}" srcOrd="0" destOrd="0" presId="urn:microsoft.com/office/officeart/2018/2/layout/IconCircleList"/>
    <dgm:cxn modelId="{E97C52D6-C742-48D0-91F3-FD497005BE22}" type="presOf" srcId="{43B1EC34-E955-44C7-92AA-392ABF58CC77}" destId="{982D54ED-4DC6-4CF4-8A35-4304E1D62F68}" srcOrd="0" destOrd="0" presId="urn:microsoft.com/office/officeart/2018/2/layout/IconCircleList"/>
    <dgm:cxn modelId="{4C9976B5-F965-4EBF-BA67-E05C937C7167}" type="presParOf" srcId="{EEE509DF-E91C-4753-938E-B77246CBF4D8}" destId="{48BC4805-789F-43CF-8825-158BDD56D213}" srcOrd="0" destOrd="0" presId="urn:microsoft.com/office/officeart/2018/2/layout/IconCircleList"/>
    <dgm:cxn modelId="{C33448F7-79B5-4D00-93B9-BA69CEDFE419}" type="presParOf" srcId="{48BC4805-789F-43CF-8825-158BDD56D213}" destId="{7D132CBC-FC9C-48E9-975F-5A18B306FE7F}" srcOrd="0" destOrd="0" presId="urn:microsoft.com/office/officeart/2018/2/layout/IconCircleList"/>
    <dgm:cxn modelId="{53B045BE-AC2D-443D-9E67-57F3C769CC0E}" type="presParOf" srcId="{7D132CBC-FC9C-48E9-975F-5A18B306FE7F}" destId="{92557029-CEFD-458F-A4EB-C0DA9F6E1910}" srcOrd="0" destOrd="0" presId="urn:microsoft.com/office/officeart/2018/2/layout/IconCircleList"/>
    <dgm:cxn modelId="{BADE70CF-F880-4149-881F-0E3EC1EA1E42}" type="presParOf" srcId="{7D132CBC-FC9C-48E9-975F-5A18B306FE7F}" destId="{6AB10952-BFFA-4DB0-A217-7BA82C976B92}" srcOrd="1" destOrd="0" presId="urn:microsoft.com/office/officeart/2018/2/layout/IconCircleList"/>
    <dgm:cxn modelId="{A1971318-2F17-4FB9-B5F5-FF54D5A2651F}" type="presParOf" srcId="{7D132CBC-FC9C-48E9-975F-5A18B306FE7F}" destId="{40CE7770-16C7-4A5E-8FF7-AF1125B891C9}" srcOrd="2" destOrd="0" presId="urn:microsoft.com/office/officeart/2018/2/layout/IconCircleList"/>
    <dgm:cxn modelId="{B789E266-8FC9-4022-9A2E-E9364AC93347}" type="presParOf" srcId="{7D132CBC-FC9C-48E9-975F-5A18B306FE7F}" destId="{11D51FD9-3EF2-4D1D-ACFF-FD1D0C8E01B1}" srcOrd="3" destOrd="0" presId="urn:microsoft.com/office/officeart/2018/2/layout/IconCircleList"/>
    <dgm:cxn modelId="{928D9CA1-537D-45B7-BE01-BC0AB79AEF9D}" type="presParOf" srcId="{48BC4805-789F-43CF-8825-158BDD56D213}" destId="{D16F210A-2D80-419D-B21C-E4BF8A96597B}" srcOrd="1" destOrd="0" presId="urn:microsoft.com/office/officeart/2018/2/layout/IconCircleList"/>
    <dgm:cxn modelId="{FE37BABC-D2EE-48C2-A4A2-0877AC45359F}" type="presParOf" srcId="{48BC4805-789F-43CF-8825-158BDD56D213}" destId="{840E4B13-8DB2-4A66-B542-4F1592C3773D}" srcOrd="2" destOrd="0" presId="urn:microsoft.com/office/officeart/2018/2/layout/IconCircleList"/>
    <dgm:cxn modelId="{87161057-8BF2-4765-83D4-B9937BDDECBB}" type="presParOf" srcId="{840E4B13-8DB2-4A66-B542-4F1592C3773D}" destId="{55876D14-2313-4D81-8843-C981BE2E6FEE}" srcOrd="0" destOrd="0" presId="urn:microsoft.com/office/officeart/2018/2/layout/IconCircleList"/>
    <dgm:cxn modelId="{332F8B1D-2186-4D5B-8802-0AAF1335679A}" type="presParOf" srcId="{840E4B13-8DB2-4A66-B542-4F1592C3773D}" destId="{12364B9F-938B-41EE-966D-360992084D7D}" srcOrd="1" destOrd="0" presId="urn:microsoft.com/office/officeart/2018/2/layout/IconCircleList"/>
    <dgm:cxn modelId="{3BF18B2B-0C1B-4A7C-BD17-C162A8D32C2F}" type="presParOf" srcId="{840E4B13-8DB2-4A66-B542-4F1592C3773D}" destId="{CDED387C-1DF2-4A74-904C-2917DFB9036F}" srcOrd="2" destOrd="0" presId="urn:microsoft.com/office/officeart/2018/2/layout/IconCircleList"/>
    <dgm:cxn modelId="{B2604F90-85E5-40DA-8BB3-A73A1DD7171D}" type="presParOf" srcId="{840E4B13-8DB2-4A66-B542-4F1592C3773D}" destId="{982D54ED-4DC6-4CF4-8A35-4304E1D62F68}" srcOrd="3" destOrd="0" presId="urn:microsoft.com/office/officeart/2018/2/layout/IconCircleList"/>
    <dgm:cxn modelId="{9881ED65-496B-4B22-A56B-B277FD47CCAF}" type="presParOf" srcId="{48BC4805-789F-43CF-8825-158BDD56D213}" destId="{C294FF2B-D30E-43DF-B3A6-59F6F023B6F4}" srcOrd="3" destOrd="0" presId="urn:microsoft.com/office/officeart/2018/2/layout/IconCircleList"/>
    <dgm:cxn modelId="{D66399F4-0432-4FED-88BD-6AA9F4AD8788}" type="presParOf" srcId="{48BC4805-789F-43CF-8825-158BDD56D213}" destId="{024D3106-E912-4441-AE61-F2D0D79BE7B9}" srcOrd="4" destOrd="0" presId="urn:microsoft.com/office/officeart/2018/2/layout/IconCircleList"/>
    <dgm:cxn modelId="{ED56EAA2-65C0-4FE6-9F77-7AF5FE7FE702}" type="presParOf" srcId="{024D3106-E912-4441-AE61-F2D0D79BE7B9}" destId="{EB9327A0-0303-47BE-9849-74B660907D18}" srcOrd="0" destOrd="0" presId="urn:microsoft.com/office/officeart/2018/2/layout/IconCircleList"/>
    <dgm:cxn modelId="{FFECB6BB-3BF0-48FC-8DCD-C941669AA15D}" type="presParOf" srcId="{024D3106-E912-4441-AE61-F2D0D79BE7B9}" destId="{E07B484C-8BDA-4CA0-9AAD-9BB11094EB89}" srcOrd="1" destOrd="0" presId="urn:microsoft.com/office/officeart/2018/2/layout/IconCircleList"/>
    <dgm:cxn modelId="{39C30FC1-20F3-4C1A-BD36-6361D0AF1FC2}" type="presParOf" srcId="{024D3106-E912-4441-AE61-F2D0D79BE7B9}" destId="{C4BE67C1-8BB0-440F-850A-19A00E009689}" srcOrd="2" destOrd="0" presId="urn:microsoft.com/office/officeart/2018/2/layout/IconCircleList"/>
    <dgm:cxn modelId="{638EFD80-4951-45F5-A892-456836E40CCE}" type="presParOf" srcId="{024D3106-E912-4441-AE61-F2D0D79BE7B9}" destId="{89DEFDCE-B31B-4E5D-AF57-9BB6B0ED850C}" srcOrd="3" destOrd="0" presId="urn:microsoft.com/office/officeart/2018/2/layout/IconCircleList"/>
    <dgm:cxn modelId="{5388A232-92F4-4624-BB56-E7E021D58F9D}" type="presParOf" srcId="{48BC4805-789F-43CF-8825-158BDD56D213}" destId="{E2166EAE-A614-4558-98D0-8DD42E8471BB}" srcOrd="5" destOrd="0" presId="urn:microsoft.com/office/officeart/2018/2/layout/IconCircleList"/>
    <dgm:cxn modelId="{32828813-22BC-4567-BFF6-F3E8CEE63C37}" type="presParOf" srcId="{48BC4805-789F-43CF-8825-158BDD56D213}" destId="{AD3A7810-647C-440B-8601-9277199B570E}" srcOrd="6" destOrd="0" presId="urn:microsoft.com/office/officeart/2018/2/layout/IconCircleList"/>
    <dgm:cxn modelId="{7150D123-4810-4292-AE8C-3A6C8BD3DC46}" type="presParOf" srcId="{AD3A7810-647C-440B-8601-9277199B570E}" destId="{1C5FDB3B-1DA9-4D51-A389-0F824769B8DB}" srcOrd="0" destOrd="0" presId="urn:microsoft.com/office/officeart/2018/2/layout/IconCircleList"/>
    <dgm:cxn modelId="{905FAD35-4B34-4D62-BAF1-6FAA36F56823}" type="presParOf" srcId="{AD3A7810-647C-440B-8601-9277199B570E}" destId="{0D10FFEF-0F0A-4ABE-BFFE-657649792DBE}" srcOrd="1" destOrd="0" presId="urn:microsoft.com/office/officeart/2018/2/layout/IconCircleList"/>
    <dgm:cxn modelId="{72F280A4-F0CD-4C06-B82A-1A0D806BFE91}" type="presParOf" srcId="{AD3A7810-647C-440B-8601-9277199B570E}" destId="{9E9CA6DE-44FB-482F-AC8A-17C647561AFA}" srcOrd="2" destOrd="0" presId="urn:microsoft.com/office/officeart/2018/2/layout/IconCircleList"/>
    <dgm:cxn modelId="{27EBE867-6B51-40C9-86D8-A27113E53FA3}" type="presParOf" srcId="{AD3A7810-647C-440B-8601-9277199B570E}" destId="{7E906800-97DF-4959-B928-A3087B9825A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57029-CEFD-458F-A4EB-C0DA9F6E1910}">
      <dsp:nvSpPr>
        <dsp:cNvPr id="0" name=""/>
        <dsp:cNvSpPr/>
      </dsp:nvSpPr>
      <dsp:spPr>
        <a:xfrm>
          <a:off x="150364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10952-BFFA-4DB0-A217-7BA82C976B92}">
      <dsp:nvSpPr>
        <dsp:cNvPr id="0" name=""/>
        <dsp:cNvSpPr/>
      </dsp:nvSpPr>
      <dsp:spPr>
        <a:xfrm>
          <a:off x="430906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51FD9-3EF2-4D1D-ACFF-FD1D0C8E01B1}">
      <dsp:nvSpPr>
        <dsp:cNvPr id="0" name=""/>
        <dsp:cNvSpPr/>
      </dsp:nvSpPr>
      <dsp:spPr>
        <a:xfrm>
          <a:off x="1772546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Runs</a:t>
          </a:r>
        </a:p>
      </dsp:txBody>
      <dsp:txXfrm>
        <a:off x="1772546" y="469890"/>
        <a:ext cx="3148942" cy="1335915"/>
      </dsp:txXfrm>
    </dsp:sp>
    <dsp:sp modelId="{55876D14-2313-4D81-8843-C981BE2E6FEE}">
      <dsp:nvSpPr>
        <dsp:cNvPr id="0" name=""/>
        <dsp:cNvSpPr/>
      </dsp:nvSpPr>
      <dsp:spPr>
        <a:xfrm>
          <a:off x="5470168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64B9F-938B-41EE-966D-360992084D7D}">
      <dsp:nvSpPr>
        <dsp:cNvPr id="0" name=""/>
        <dsp:cNvSpPr/>
      </dsp:nvSpPr>
      <dsp:spPr>
        <a:xfrm>
          <a:off x="5750710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D54ED-4DC6-4CF4-8A35-4304E1D62F68}">
      <dsp:nvSpPr>
        <dsp:cNvPr id="0" name=""/>
        <dsp:cNvSpPr/>
      </dsp:nvSpPr>
      <dsp:spPr>
        <a:xfrm>
          <a:off x="7092350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Quizzes</a:t>
          </a:r>
        </a:p>
      </dsp:txBody>
      <dsp:txXfrm>
        <a:off x="7092350" y="469890"/>
        <a:ext cx="3148942" cy="1335915"/>
      </dsp:txXfrm>
    </dsp:sp>
    <dsp:sp modelId="{EB9327A0-0303-47BE-9849-74B660907D18}">
      <dsp:nvSpPr>
        <dsp:cNvPr id="0" name=""/>
        <dsp:cNvSpPr/>
      </dsp:nvSpPr>
      <dsp:spPr>
        <a:xfrm>
          <a:off x="150364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B484C-8BDA-4CA0-9AAD-9BB11094EB89}">
      <dsp:nvSpPr>
        <dsp:cNvPr id="0" name=""/>
        <dsp:cNvSpPr/>
      </dsp:nvSpPr>
      <dsp:spPr>
        <a:xfrm>
          <a:off x="430906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EFDCE-B31B-4E5D-AF57-9BB6B0ED850C}">
      <dsp:nvSpPr>
        <dsp:cNvPr id="0" name=""/>
        <dsp:cNvSpPr/>
      </dsp:nvSpPr>
      <dsp:spPr>
        <a:xfrm>
          <a:off x="1772546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Legacy</a:t>
          </a:r>
        </a:p>
      </dsp:txBody>
      <dsp:txXfrm>
        <a:off x="1772546" y="2545532"/>
        <a:ext cx="3148942" cy="1335915"/>
      </dsp:txXfrm>
    </dsp:sp>
    <dsp:sp modelId="{1C5FDB3B-1DA9-4D51-A389-0F824769B8DB}">
      <dsp:nvSpPr>
        <dsp:cNvPr id="0" name=""/>
        <dsp:cNvSpPr/>
      </dsp:nvSpPr>
      <dsp:spPr>
        <a:xfrm>
          <a:off x="5470168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0FFEF-0F0A-4ABE-BFFE-657649792DBE}">
      <dsp:nvSpPr>
        <dsp:cNvPr id="0" name=""/>
        <dsp:cNvSpPr/>
      </dsp:nvSpPr>
      <dsp:spPr>
        <a:xfrm>
          <a:off x="5750710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06800-97DF-4959-B928-A3087B9825AB}">
      <dsp:nvSpPr>
        <dsp:cNvPr id="0" name=""/>
        <dsp:cNvSpPr/>
      </dsp:nvSpPr>
      <dsp:spPr>
        <a:xfrm>
          <a:off x="6968408" y="2545532"/>
          <a:ext cx="3396827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Skills workshops / sessions</a:t>
          </a:r>
        </a:p>
      </dsp:txBody>
      <dsp:txXfrm>
        <a:off x="6968408" y="2545532"/>
        <a:ext cx="3396827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8998-CDF7-ED16-AA91-AB7DF57B8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1AFBC-73A2-4453-90B4-9B28BD07E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AD9A3-AE71-BD4E-4416-CE49CFE59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F33C0-9B16-8919-983B-400C333B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053B3-3943-FF9F-D853-5E4F321A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8370-4A97-0C24-7C01-247607E0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62CD-EC97-3418-C769-A92607F14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88F05-7F3A-340A-4A02-DF5EC817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0580A-AE81-CA97-9BD6-55328C46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E22E3-90E9-04C2-0DAF-0D31DAFF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33BC7-3B7D-3425-E973-B781B9FE1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47EE6-E819-748B-7D61-0B92F6016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0E3B7-16DA-73B8-25DD-6A64D3D2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283BB-A2FE-FB85-4915-BF158F2D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B2AB7-FB75-0306-0C83-5291A37B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4C45-A591-129E-A39C-82C22F5B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8E419-8C1F-9C9C-AD3A-FB6BAA50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1C855-A573-CEF8-7130-990E8605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4866-16EE-72D1-77BE-BBFE5EC4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12FE-32B6-B26B-59D4-0AAFDF93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5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9C13-1DF2-6532-DD93-413F6BED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2C51A-202F-5BC4-02AD-1251F7144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EEAE-1B14-8E8B-66A5-739D763D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5CD82-92B9-3636-7920-0F5914E8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531AF-62EB-A8A2-DBC3-6F1C3628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534D-5400-ADFF-CCB2-6E6A899B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2CD11-44CB-8206-993E-8551BA72F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0CC3A-9DBE-3A56-9853-E30BFDDF2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4F4F1-18D9-766B-1860-E8522E7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9E1B-22BF-A8F1-1FD4-D0933531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BCCBA-B516-8C32-8E04-144B137A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C726-DE63-2CE2-F10F-F06122FB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6F1C9-E2C5-481E-F69B-071043641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5F754-1606-8C2E-C5E3-D19457B14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08937-7A99-0CCA-CF27-AA2123373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96FEF-0083-BB55-782B-E2FA3A79C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CE2B4-D03C-D8B9-2670-38B339B1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1BCC87-C020-062F-27FD-C68EF346D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C13BC-77C6-36DE-EEE1-B8BF30A9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1294C-3BAA-2D81-12EC-BEBCD55E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A7DF8-BD04-237D-6060-43A3600E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AD9D3-EB66-F065-B624-F541FE1A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4C8DC-0C3F-63CF-04AF-24C93ED8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0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DD8EA-0A21-CC71-D83E-43815808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1F8F9-91CD-BD4F-5369-7013E48D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0558D-3F6A-B47D-4B55-70CE8228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E7DD-5FC2-DA22-5DBE-9002467A0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CD249-E4A2-B797-55F6-1844AF0F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92539-49AD-20C0-FCA8-EDEFD3C46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A672E-3078-AB30-14E8-3BC7D85F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65648-388F-A220-D97C-71C1161A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B7A47-93B4-0386-ECFF-777C7A6A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0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45DF-FD25-6709-CC74-AAF92F05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59590-9576-70D2-2495-391A70A82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08E90-4EC9-BD03-DE02-80701BC18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AAD7F-D298-0A2F-E100-6B6EB941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CD9B3-8555-2190-9979-6A745450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0512A-ECCE-5CDF-8DB0-7CEB9E08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139B0-0113-8F8C-F0D5-265D9C236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21126-B7DA-C40E-D144-7DA3E1618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67C9-F894-6B9D-DB51-9883C0671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6AF6-B3D6-4C14-B9ED-DB8BB795D8D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5D3CB-B106-4A27-FE3E-2DEC602A5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9C1C2-C1FA-1C67-8E7B-63FEFDCA2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399B-754D-4046-AD9B-6FA35B85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8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DCE2-14EB-5438-4D35-E2396150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70C0"/>
                </a:solidFill>
              </a:rPr>
              <a:t>Not the Standard Session Formats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145A4-B4BF-6D14-8D42-1186B86A0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 discussions (Multidisciplinary or contradictory approaches)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/ Con Debates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 the Expert / Professor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 Scientific Session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 Fire Session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Breakout Session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Case-Based Reports Discussion/Panel Session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Balloon Debates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sessions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3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80DE-B2D7-6FA4-C6FA-FD6CD19E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Not just Science / Beyond Science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D23541-9AD1-AC43-C676-C3F73A4CBD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33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Not the Standard Session Formats</vt:lpstr>
      <vt:lpstr>Not just Science / Beyond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the Standard Session Formats</dc:title>
  <dc:creator>Aviva Kovo</dc:creator>
  <cp:lastModifiedBy>Aviva Kovo</cp:lastModifiedBy>
  <cp:revision>1</cp:revision>
  <dcterms:created xsi:type="dcterms:W3CDTF">2023-08-29T07:54:48Z</dcterms:created>
  <dcterms:modified xsi:type="dcterms:W3CDTF">2023-09-12T09:01:08Z</dcterms:modified>
</cp:coreProperties>
</file>