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2fcdc430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2fcdc430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3225" y="3030450"/>
            <a:ext cx="5318700" cy="11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43225" y="3030450"/>
            <a:ext cx="5318700" cy="11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B66"/>
              </a:buClr>
              <a:buSzPts val="2500"/>
              <a:buFont typeface="Open Sans"/>
              <a:buNone/>
              <a:defRPr sz="2500" b="1">
                <a:solidFill>
                  <a:srgbClr val="FFCB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7129500" cy="96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11375"/>
            <a:ext cx="8520600" cy="3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71487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249826"/>
            <a:ext cx="39999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249826"/>
            <a:ext cx="39999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71487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13550"/>
            <a:ext cx="7148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8308A"/>
              </a:buClr>
              <a:buSzPts val="2800"/>
              <a:buFont typeface="Calibri"/>
              <a:buNone/>
              <a:defRPr sz="2800" b="1">
                <a:solidFill>
                  <a:srgbClr val="7830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40200"/>
            <a:ext cx="8520600" cy="3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443225" y="3030450"/>
            <a:ext cx="5318700" cy="11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9B47BCF-F3F9-BB1A-4650-BD97D20D7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98869"/>
              </p:ext>
            </p:extLst>
          </p:nvPr>
        </p:nvGraphicFramePr>
        <p:xfrm>
          <a:off x="408682" y="1530927"/>
          <a:ext cx="8139577" cy="2925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258">
                  <a:extLst>
                    <a:ext uri="{9D8B030D-6E8A-4147-A177-3AD203B41FA5}">
                      <a16:colId xmlns:a16="http://schemas.microsoft.com/office/drawing/2014/main" val="1103725690"/>
                    </a:ext>
                  </a:extLst>
                </a:gridCol>
                <a:gridCol w="892258">
                  <a:extLst>
                    <a:ext uri="{9D8B030D-6E8A-4147-A177-3AD203B41FA5}">
                      <a16:colId xmlns:a16="http://schemas.microsoft.com/office/drawing/2014/main" val="4242393533"/>
                    </a:ext>
                  </a:extLst>
                </a:gridCol>
                <a:gridCol w="892258">
                  <a:extLst>
                    <a:ext uri="{9D8B030D-6E8A-4147-A177-3AD203B41FA5}">
                      <a16:colId xmlns:a16="http://schemas.microsoft.com/office/drawing/2014/main" val="2726837421"/>
                    </a:ext>
                  </a:extLst>
                </a:gridCol>
                <a:gridCol w="892258">
                  <a:extLst>
                    <a:ext uri="{9D8B030D-6E8A-4147-A177-3AD203B41FA5}">
                      <a16:colId xmlns:a16="http://schemas.microsoft.com/office/drawing/2014/main" val="1363630560"/>
                    </a:ext>
                  </a:extLst>
                </a:gridCol>
                <a:gridCol w="1001513">
                  <a:extLst>
                    <a:ext uri="{9D8B030D-6E8A-4147-A177-3AD203B41FA5}">
                      <a16:colId xmlns:a16="http://schemas.microsoft.com/office/drawing/2014/main" val="869252561"/>
                    </a:ext>
                  </a:extLst>
                </a:gridCol>
                <a:gridCol w="892258">
                  <a:extLst>
                    <a:ext uri="{9D8B030D-6E8A-4147-A177-3AD203B41FA5}">
                      <a16:colId xmlns:a16="http://schemas.microsoft.com/office/drawing/2014/main" val="2444244778"/>
                    </a:ext>
                  </a:extLst>
                </a:gridCol>
                <a:gridCol w="892258">
                  <a:extLst>
                    <a:ext uri="{9D8B030D-6E8A-4147-A177-3AD203B41FA5}">
                      <a16:colId xmlns:a16="http://schemas.microsoft.com/office/drawing/2014/main" val="2386614442"/>
                    </a:ext>
                  </a:extLst>
                </a:gridCol>
                <a:gridCol w="892258">
                  <a:extLst>
                    <a:ext uri="{9D8B030D-6E8A-4147-A177-3AD203B41FA5}">
                      <a16:colId xmlns:a16="http://schemas.microsoft.com/office/drawing/2014/main" val="372814144"/>
                    </a:ext>
                  </a:extLst>
                </a:gridCol>
                <a:gridCol w="892258">
                  <a:extLst>
                    <a:ext uri="{9D8B030D-6E8A-4147-A177-3AD203B41FA5}">
                      <a16:colId xmlns:a16="http://schemas.microsoft.com/office/drawing/2014/main" val="3212714752"/>
                    </a:ext>
                  </a:extLst>
                </a:gridCol>
              </a:tblGrid>
              <a:tr h="84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Company/</a:t>
                      </a:r>
                      <a:b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Honoraria/</a:t>
                      </a:r>
                      <a:b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Expense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Consulting/</a:t>
                      </a:r>
                      <a:b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Advisory Board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Funded Research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Royalties/Patent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Stock options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Ownership/</a:t>
                      </a:r>
                      <a:b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Equity Position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Employee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Other (Please specify)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43727"/>
                  </a:ext>
                </a:extLst>
              </a:tr>
              <a:tr h="494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Example: Company XYZ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446"/>
                  </a:ext>
                </a:extLst>
              </a:tr>
              <a:tr h="22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15089"/>
                  </a:ext>
                </a:extLst>
              </a:tr>
              <a:tr h="22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14403"/>
                  </a:ext>
                </a:extLst>
              </a:tr>
              <a:tr h="22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130828"/>
                  </a:ext>
                </a:extLst>
              </a:tr>
              <a:tr h="22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80885"/>
                  </a:ext>
                </a:extLst>
              </a:tr>
              <a:tr h="22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56080"/>
                  </a:ext>
                </a:extLst>
              </a:tr>
              <a:tr h="22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34361"/>
                  </a:ext>
                </a:extLst>
              </a:tr>
              <a:tr h="22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4184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A7863-77B4-1D10-57A5-31857850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2" y="110005"/>
            <a:ext cx="7169754" cy="71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E1D6F1-39FB-2176-7863-F89C88A99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198620"/>
              </p:ext>
            </p:extLst>
          </p:nvPr>
        </p:nvGraphicFramePr>
        <p:xfrm>
          <a:off x="408682" y="824490"/>
          <a:ext cx="2942664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470">
                  <a:extLst>
                    <a:ext uri="{9D8B030D-6E8A-4147-A177-3AD203B41FA5}">
                      <a16:colId xmlns:a16="http://schemas.microsoft.com/office/drawing/2014/main" val="3709911776"/>
                    </a:ext>
                  </a:extLst>
                </a:gridCol>
                <a:gridCol w="2451194">
                  <a:extLst>
                    <a:ext uri="{9D8B030D-6E8A-4147-A177-3AD203B41FA5}">
                      <a16:colId xmlns:a16="http://schemas.microsoft.com/office/drawing/2014/main" val="3927398841"/>
                    </a:ext>
                  </a:extLst>
                </a:gridCol>
              </a:tblGrid>
              <a:tr h="213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34189"/>
                  </a:ext>
                </a:extLst>
              </a:tr>
              <a:tr h="213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978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(16:9)</PresentationFormat>
  <Paragraphs>83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Open Sans</vt:lpstr>
      <vt:lpstr>Calibri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Aviva Kovo</dc:creator>
  <cp:lastModifiedBy>Aviva Kovo</cp:lastModifiedBy>
  <cp:revision>1</cp:revision>
  <dcterms:modified xsi:type="dcterms:W3CDTF">2025-07-02T15:00:34Z</dcterms:modified>
</cp:coreProperties>
</file>