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5143500" cx="9144000"/>
  <p:notesSz cx="6858000" cy="9144000"/>
  <p:embeddedFontLst>
    <p:embeddedFont>
      <p:font typeface="Open Sans"/>
      <p:regular r:id="rId8"/>
      <p:bold r:id="rId9"/>
      <p:italic r:id="rId10"/>
      <p:boldItalic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OpenSans-boldItalic.fntdata"/><Relationship Id="rId10" Type="http://schemas.openxmlformats.org/officeDocument/2006/relationships/font" Target="fonts/OpenSans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OpenSa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font" Target="fonts/OpenSans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Google Shape;3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32fcdc430e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32fcdc430e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443225" y="3030450"/>
            <a:ext cx="5318700" cy="110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CB66"/>
              </a:buClr>
              <a:buSzPts val="2500"/>
              <a:buFont typeface="Open Sans"/>
              <a:buNone/>
              <a:defRPr b="1" sz="2500">
                <a:solidFill>
                  <a:srgbClr val="FFCB6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CB66"/>
              </a:buClr>
              <a:buSzPts val="2500"/>
              <a:buFont typeface="Open Sans"/>
              <a:buNone/>
              <a:defRPr b="1" sz="2500">
                <a:solidFill>
                  <a:srgbClr val="FFCB6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CB66"/>
              </a:buClr>
              <a:buSzPts val="2500"/>
              <a:buFont typeface="Open Sans"/>
              <a:buNone/>
              <a:defRPr b="1" sz="2500">
                <a:solidFill>
                  <a:srgbClr val="FFCB6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CB66"/>
              </a:buClr>
              <a:buSzPts val="2500"/>
              <a:buFont typeface="Open Sans"/>
              <a:buNone/>
              <a:defRPr b="1" sz="2500">
                <a:solidFill>
                  <a:srgbClr val="FFCB6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CB66"/>
              </a:buClr>
              <a:buSzPts val="2500"/>
              <a:buFont typeface="Open Sans"/>
              <a:buNone/>
              <a:defRPr b="1" sz="2500">
                <a:solidFill>
                  <a:srgbClr val="FFCB6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CB66"/>
              </a:buClr>
              <a:buSzPts val="2500"/>
              <a:buFont typeface="Open Sans"/>
              <a:buNone/>
              <a:defRPr b="1" sz="2500">
                <a:solidFill>
                  <a:srgbClr val="FFCB6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CB66"/>
              </a:buClr>
              <a:buSzPts val="2500"/>
              <a:buFont typeface="Open Sans"/>
              <a:buNone/>
              <a:defRPr b="1" sz="2500">
                <a:solidFill>
                  <a:srgbClr val="FFCB6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CB66"/>
              </a:buClr>
              <a:buSzPts val="2500"/>
              <a:buFont typeface="Open Sans"/>
              <a:buNone/>
              <a:defRPr b="1" sz="2500">
                <a:solidFill>
                  <a:srgbClr val="FFCB6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CB66"/>
              </a:buClr>
              <a:buSzPts val="2500"/>
              <a:buFont typeface="Open Sans"/>
              <a:buNone/>
              <a:defRPr b="1" sz="2500">
                <a:solidFill>
                  <a:srgbClr val="FFCB6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5" name="Google Shape;35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/>
          <p:nvPr>
            <p:ph type="ctrTitle"/>
          </p:nvPr>
        </p:nvSpPr>
        <p:spPr>
          <a:xfrm>
            <a:off x="443225" y="3030450"/>
            <a:ext cx="5318700" cy="110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CB66"/>
              </a:buClr>
              <a:buSzPts val="2500"/>
              <a:buFont typeface="Open Sans"/>
              <a:buNone/>
              <a:defRPr b="1" sz="2500">
                <a:solidFill>
                  <a:srgbClr val="FFCB6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CB66"/>
              </a:buClr>
              <a:buSzPts val="2500"/>
              <a:buFont typeface="Open Sans"/>
              <a:buNone/>
              <a:defRPr b="1" sz="2500">
                <a:solidFill>
                  <a:srgbClr val="FFCB6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CB66"/>
              </a:buClr>
              <a:buSzPts val="2500"/>
              <a:buFont typeface="Open Sans"/>
              <a:buNone/>
              <a:defRPr b="1" sz="2500">
                <a:solidFill>
                  <a:srgbClr val="FFCB6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CB66"/>
              </a:buClr>
              <a:buSzPts val="2500"/>
              <a:buFont typeface="Open Sans"/>
              <a:buNone/>
              <a:defRPr b="1" sz="2500">
                <a:solidFill>
                  <a:srgbClr val="FFCB6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CB66"/>
              </a:buClr>
              <a:buSzPts val="2500"/>
              <a:buFont typeface="Open Sans"/>
              <a:buNone/>
              <a:defRPr b="1" sz="2500">
                <a:solidFill>
                  <a:srgbClr val="FFCB6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CB66"/>
              </a:buClr>
              <a:buSzPts val="2500"/>
              <a:buFont typeface="Open Sans"/>
              <a:buNone/>
              <a:defRPr b="1" sz="2500">
                <a:solidFill>
                  <a:srgbClr val="FFCB6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CB66"/>
              </a:buClr>
              <a:buSzPts val="2500"/>
              <a:buFont typeface="Open Sans"/>
              <a:buNone/>
              <a:defRPr b="1" sz="2500">
                <a:solidFill>
                  <a:srgbClr val="FFCB6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CB66"/>
              </a:buClr>
              <a:buSzPts val="2500"/>
              <a:buFont typeface="Open Sans"/>
              <a:buNone/>
              <a:defRPr b="1" sz="2500">
                <a:solidFill>
                  <a:srgbClr val="FFCB6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CB66"/>
              </a:buClr>
              <a:buSzPts val="2500"/>
              <a:buFont typeface="Open Sans"/>
              <a:buNone/>
              <a:defRPr b="1" sz="2500">
                <a:solidFill>
                  <a:srgbClr val="FFCB6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"/>
          <p:cNvSpPr txBox="1"/>
          <p:nvPr>
            <p:ph type="title"/>
          </p:nvPr>
        </p:nvSpPr>
        <p:spPr>
          <a:xfrm>
            <a:off x="311700" y="113550"/>
            <a:ext cx="7129500" cy="9633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" name="Google Shape;14;p4"/>
          <p:cNvSpPr txBox="1"/>
          <p:nvPr>
            <p:ph idx="1" type="body"/>
          </p:nvPr>
        </p:nvSpPr>
        <p:spPr>
          <a:xfrm>
            <a:off x="311700" y="1211375"/>
            <a:ext cx="8520600" cy="335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/>
          <p:nvPr>
            <p:ph type="title"/>
          </p:nvPr>
        </p:nvSpPr>
        <p:spPr>
          <a:xfrm>
            <a:off x="311700" y="113550"/>
            <a:ext cx="7148700" cy="99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" name="Google Shape;17;p5"/>
          <p:cNvSpPr txBox="1"/>
          <p:nvPr>
            <p:ph idx="1" type="body"/>
          </p:nvPr>
        </p:nvSpPr>
        <p:spPr>
          <a:xfrm>
            <a:off x="311700" y="1249826"/>
            <a:ext cx="3999900" cy="331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8" name="Google Shape;18;p5"/>
          <p:cNvSpPr txBox="1"/>
          <p:nvPr>
            <p:ph idx="2" type="body"/>
          </p:nvPr>
        </p:nvSpPr>
        <p:spPr>
          <a:xfrm>
            <a:off x="4832400" y="1249826"/>
            <a:ext cx="3999900" cy="331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"/>
          <p:cNvSpPr txBox="1"/>
          <p:nvPr>
            <p:ph type="title"/>
          </p:nvPr>
        </p:nvSpPr>
        <p:spPr>
          <a:xfrm>
            <a:off x="311700" y="113550"/>
            <a:ext cx="7148700" cy="99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3" name="Google Shape;2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9" name="Google Shape;29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0" name="Google Shape;30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113550"/>
            <a:ext cx="71487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78308A"/>
              </a:buClr>
              <a:buSzPts val="2800"/>
              <a:buFont typeface="Calibri"/>
              <a:buNone/>
              <a:defRPr b="1" sz="2800">
                <a:solidFill>
                  <a:srgbClr val="7830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40200"/>
            <a:ext cx="8520600" cy="33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■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■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■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/>
          <p:nvPr>
            <p:ph type="ctrTitle"/>
          </p:nvPr>
        </p:nvSpPr>
        <p:spPr>
          <a:xfrm>
            <a:off x="443225" y="3030450"/>
            <a:ext cx="5318700" cy="110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/>
          <p:nvPr>
            <p:ph type="title"/>
          </p:nvPr>
        </p:nvSpPr>
        <p:spPr>
          <a:xfrm>
            <a:off x="311700" y="113550"/>
            <a:ext cx="7170600" cy="9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14"/>
          <p:cNvSpPr txBox="1"/>
          <p:nvPr>
            <p:ph idx="1" type="body"/>
          </p:nvPr>
        </p:nvSpPr>
        <p:spPr>
          <a:xfrm>
            <a:off x="311700" y="1179800"/>
            <a:ext cx="8520600" cy="338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